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sldIdLst>
    <p:sldId id="278" r:id="rId5"/>
    <p:sldId id="27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1.jpe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Durairaj (RAJ) Shyam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300" dirty="0"/>
              <a:t>Final Semester of 4</a:t>
            </a:r>
            <a:r>
              <a:rPr lang="en-US" sz="2300" baseline="30000" dirty="0"/>
              <a:t>th</a:t>
            </a:r>
            <a:r>
              <a:rPr lang="en-US" sz="2300" dirty="0"/>
              <a:t> Year</a:t>
            </a:r>
          </a:p>
          <a:p>
            <a:pPr algn="l"/>
            <a:r>
              <a:rPr lang="en-AU" dirty="0"/>
              <a:t>Bachelor of Aeronautical Engineering (Honours) </a:t>
            </a:r>
            <a:endParaRPr lang="en-US" dirty="0"/>
          </a:p>
        </p:txBody>
      </p:sp>
      <p:pic>
        <p:nvPicPr>
          <p:cNvPr id="8" name="Picture 7" descr="A picture containing person, person, outdoor, sunglasses&#10;&#10;Description automatically generated">
            <a:extLst>
              <a:ext uri="{FF2B5EF4-FFF2-40B4-BE49-F238E27FC236}">
                <a16:creationId xmlns:a16="http://schemas.microsoft.com/office/drawing/2014/main" id="{72AE5CCB-B033-485F-A953-62E713EED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33" y="817034"/>
            <a:ext cx="3482622" cy="2611966"/>
          </a:xfrm>
          <a:prstGeom prst="rect">
            <a:avLst/>
          </a:prstGeom>
        </p:spPr>
      </p:pic>
      <p:pic>
        <p:nvPicPr>
          <p:cNvPr id="10" name="Picture 9" descr="A person standing next to a plane&#10;&#10;Description automatically generated with medium confidence">
            <a:extLst>
              <a:ext uri="{FF2B5EF4-FFF2-40B4-BE49-F238E27FC236}">
                <a16:creationId xmlns:a16="http://schemas.microsoft.com/office/drawing/2014/main" id="{57EE2931-1806-42E9-B29A-454D8963F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81" y="1420484"/>
            <a:ext cx="2401499" cy="3210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234E6-3DC7-4AF9-8535-7A43674B7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33" y="3799537"/>
            <a:ext cx="3482622" cy="2590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CBEF7-227E-43E5-AD19-8E40812A7C76}"/>
              </a:ext>
            </a:extLst>
          </p:cNvPr>
          <p:cNvSpPr txBox="1"/>
          <p:nvPr/>
        </p:nvSpPr>
        <p:spPr>
          <a:xfrm>
            <a:off x="6765550" y="6014971"/>
            <a:ext cx="443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Some photos of me flying real and RC aircraft!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83" y="-1"/>
            <a:ext cx="4996867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Hands-on Aircraft Builds!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283" y="111060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Building the Jabiru J160c </a:t>
            </a:r>
          </a:p>
          <a:p>
            <a:r>
              <a:rPr lang="en-US" sz="2400" dirty="0"/>
              <a:t>Milling, Lathing, Laser-cutting, Soldering, </a:t>
            </a:r>
            <a:r>
              <a:rPr lang="en-AU" sz="2400" dirty="0"/>
              <a:t>Fibre-glassing</a:t>
            </a:r>
            <a:r>
              <a:rPr lang="en-US" sz="2400" dirty="0"/>
              <a:t>, etc.</a:t>
            </a:r>
          </a:p>
          <a:p>
            <a:r>
              <a:rPr lang="en-US" sz="2400" dirty="0"/>
              <a:t>Aircraft T-tail construction from T3-2024 Aluminum Alloy</a:t>
            </a:r>
          </a:p>
          <a:p>
            <a:endParaRPr lang="en-US" sz="2400" dirty="0"/>
          </a:p>
        </p:txBody>
      </p:sp>
      <p:pic>
        <p:nvPicPr>
          <p:cNvPr id="7" name="Picture 6" descr="A person standing next to a wrecked airplane&#10;&#10;Description automatically generated with medium confidence">
            <a:extLst>
              <a:ext uri="{FF2B5EF4-FFF2-40B4-BE49-F238E27FC236}">
                <a16:creationId xmlns:a16="http://schemas.microsoft.com/office/drawing/2014/main" id="{FE8A78FE-3EC2-4E2D-B0CF-B2F4FFD88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333" y="412725"/>
            <a:ext cx="3591100" cy="343210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15F08D-9EB3-43E1-B470-1DC6830D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58" y="4047375"/>
            <a:ext cx="3557876" cy="26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DAB3EE-5DF9-4DA2-938A-503C008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40" y="3761824"/>
            <a:ext cx="3938743" cy="29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A01ED-233C-45C9-A186-ADBF1249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2" y="412725"/>
            <a:ext cx="2445657" cy="34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EA93-6786-41B7-B62C-96A554B4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6" y="2171478"/>
            <a:ext cx="5056507" cy="2133600"/>
          </a:xfrm>
        </p:spPr>
        <p:txBody>
          <a:bodyPr>
            <a:normAutofit/>
          </a:bodyPr>
          <a:lstStyle/>
          <a:p>
            <a:pPr algn="l"/>
            <a:r>
              <a:rPr lang="en-AU" sz="3600" dirty="0"/>
              <a:t>CAD &amp; 3D Printing Projects</a:t>
            </a:r>
          </a:p>
        </p:txBody>
      </p:sp>
      <p:pic>
        <p:nvPicPr>
          <p:cNvPr id="5" name="Content Placeholder 4" descr="A picture containing sky, outdoor, grass, plane&#10;&#10;Description automatically generated">
            <a:extLst>
              <a:ext uri="{FF2B5EF4-FFF2-40B4-BE49-F238E27FC236}">
                <a16:creationId xmlns:a16="http://schemas.microsoft.com/office/drawing/2014/main" id="{7B55957D-B2E2-48F3-B2E1-861506DD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01" y="339270"/>
            <a:ext cx="2523363" cy="1495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5CC66-A247-446C-82CF-21CD071ED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4" y="201108"/>
            <a:ext cx="3137649" cy="235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F6389-09A1-43DD-BF05-E179D33F2D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14567" r="13091" b="24147"/>
          <a:stretch/>
        </p:blipFill>
        <p:spPr bwMode="auto">
          <a:xfrm>
            <a:off x="7908471" y="201108"/>
            <a:ext cx="4041326" cy="23532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7393B-8A26-4602-90C1-07AD38078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283" y="215038"/>
            <a:ext cx="4079650" cy="2009227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3D4DDAFE-F285-4757-8C62-8E764167A753}"/>
              </a:ext>
            </a:extLst>
          </p:cNvPr>
          <p:cNvSpPr txBox="1"/>
          <p:nvPr/>
        </p:nvSpPr>
        <p:spPr>
          <a:xfrm>
            <a:off x="8715108" y="2645663"/>
            <a:ext cx="2343150" cy="27699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 3D Printed Opal Card Holder with my name “RAJ”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7DF47E46-F86A-4060-AFCE-DB6B6A8C56E5}"/>
              </a:ext>
            </a:extLst>
          </p:cNvPr>
          <p:cNvSpPr txBox="1"/>
          <p:nvPr/>
        </p:nvSpPr>
        <p:spPr>
          <a:xfrm>
            <a:off x="3574622" y="2404878"/>
            <a:ext cx="1701800" cy="27699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</a:t>
            </a:r>
            <a:r>
              <a:rPr lang="en-AU" sz="900" dirty="0">
                <a:solidFill>
                  <a:srgbClr val="1F497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rinted model </a:t>
            </a:r>
            <a:r>
              <a:rPr lang="en-AU" sz="900" dirty="0">
                <a:solidFill>
                  <a:srgbClr val="1F497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(l</a:t>
            </a: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eft) of scale Supermarine Spitfire Model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15D115D6-4DFF-4849-ABAB-BE0C7BBF6075}"/>
              </a:ext>
            </a:extLst>
          </p:cNvPr>
          <p:cNvSpPr txBox="1"/>
          <p:nvPr/>
        </p:nvSpPr>
        <p:spPr>
          <a:xfrm>
            <a:off x="5415179" y="2411324"/>
            <a:ext cx="2343150" cy="4154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Detailed design CAD of STOL UAV for AIAA DBF 2021/22 Challenge - Vaccine vial/syringe transport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34DADC6-2E22-4D46-96C9-4461DF5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93" y="4376627"/>
            <a:ext cx="2954251" cy="2357747"/>
          </a:xfrm>
          <a:prstGeom prst="rect">
            <a:avLst/>
          </a:prstGeom>
        </p:spPr>
      </p:pic>
      <p:sp>
        <p:nvSpPr>
          <p:cNvPr id="24" name="Text Box 8">
            <a:extLst>
              <a:ext uri="{FF2B5EF4-FFF2-40B4-BE49-F238E27FC236}">
                <a16:creationId xmlns:a16="http://schemas.microsoft.com/office/drawing/2014/main" id="{F570785F-10ED-4458-930D-A4BFB563F269}"/>
              </a:ext>
            </a:extLst>
          </p:cNvPr>
          <p:cNvSpPr txBox="1"/>
          <p:nvPr/>
        </p:nvSpPr>
        <p:spPr>
          <a:xfrm>
            <a:off x="889823" y="3860753"/>
            <a:ext cx="1701800" cy="4154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i="0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Micro-drone design concept for Bushfire-prevention mapping project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109D08-AE36-ECD1-112D-2AFE7774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222" y="4012516"/>
            <a:ext cx="4518593" cy="25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4B6C67-80B8-900F-7F02-6864EDF6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74" y="4744923"/>
            <a:ext cx="3735057" cy="162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CAD766-DCC9-E7A7-238C-B385D8B6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30" y="3852977"/>
            <a:ext cx="3022801" cy="1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9250B53D-7D66-4B6B-B786-8D28261F4FD4}"/>
              </a:ext>
            </a:extLst>
          </p:cNvPr>
          <p:cNvSpPr txBox="1"/>
          <p:nvPr/>
        </p:nvSpPr>
        <p:spPr>
          <a:xfrm>
            <a:off x="6040356" y="3305425"/>
            <a:ext cx="2343150" cy="5539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AU" sz="900" dirty="0">
                <a:solidFill>
                  <a:srgbClr val="1F497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Winged sonobuoy, unfolding UAV concept proposed for the ADF – CAD Drawings of folded (right), unfolded (left) and pressure coefficient contours (left)</a:t>
            </a:r>
            <a:endParaRPr lang="en-AU" sz="9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7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{F96E78CC-DDC3-49CA-9922-5694AC146385}tf55705232_win32</Template>
  <TotalTime>167</TotalTime>
  <Words>136</Words>
  <Application>Microsoft Office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Goudy Old Style</vt:lpstr>
      <vt:lpstr>Wingdings 2</vt:lpstr>
      <vt:lpstr>SlateVTI</vt:lpstr>
      <vt:lpstr>Durairaj (RAJ) Shyam</vt:lpstr>
      <vt:lpstr>Hands-on Aircraft Builds!</vt:lpstr>
      <vt:lpstr>CAD &amp; 3D Printing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Durairaj (RAJ) Shyam</dc:title>
  <dc:creator>Durairaj Shyam</dc:creator>
  <cp:lastModifiedBy>Durairaj Shyam</cp:lastModifiedBy>
  <cp:revision>2</cp:revision>
  <dcterms:created xsi:type="dcterms:W3CDTF">2022-03-05T08:28:01Z</dcterms:created>
  <dcterms:modified xsi:type="dcterms:W3CDTF">2022-07-03T11:56:41Z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